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198F-CE51-4E2A-AD23-71CC2498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8432-54DD-4DC5-8FC9-AEF522316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6327-A8A1-4B46-B22D-331C4F99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5110F-4762-4320-93E2-C5FC6C21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B2BF2-9B23-48F6-A3C4-DBE2B266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C548-F7A3-4DF4-8F39-620FFF14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80B59-4D64-45FC-8584-6CCC3D1B2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0DFDE-4195-4F56-B46F-7B9766E0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3734-0E46-4707-8337-37A6F6D5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6D73-E303-4BC8-8981-8B8CE20C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9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8AB6C-A752-4681-B7C0-2D59FFFF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D30CD-56A1-4562-96B5-86695C595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D31A-C1F7-4EDE-A77D-629A9B20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C2AB-B89F-45BB-868C-73E0EE5D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BE287-FEC5-4CB4-9FAE-2D06625C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2032-C8AB-4079-99E0-97927DFA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10CE3-3057-48A8-AECA-3A0A9DF1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E2BA1-352C-40DD-8C79-50601104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2F3E-4D17-4CDE-8ED6-091CB06A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6C412-B8CC-4B25-8A9E-E4DF6095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7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C0C1-F41D-4615-B89A-91C366B5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9CB1-523B-42C1-99FC-A02C63FB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CD92-2B1B-4320-9794-AD788351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48A28-BB90-447D-A356-04A3A8FC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E32A-3A13-4751-ACD2-1FE7E5E2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7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071B-8756-4531-BE81-286F1DFC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0A7E-FF4B-4A11-92FA-037ED5540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9BDE1-57B7-4DD9-AE71-78A9EAE4D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89824-D538-42B2-BE6D-C48643D3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46D10-6CD3-4E5F-8ADA-F4F1F276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D94EA-6A2A-4007-B7CD-F692D43E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3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DD4E-B18D-41F3-8709-9BC9FAB2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8DC64-3DBC-4AED-B9F0-7833681E1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28D9F-89DE-450A-8430-FED5C0A98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45D73-C10C-4247-A250-449411D3F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EA529-2827-48BF-8E20-D3E21E7A2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E72DE-F5C6-4904-BC5C-0CF8D6BA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813EA-1E2C-4007-8C2B-FD39F324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714C7-1DFF-45A0-B4CE-488A0808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3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7A8B-AEDB-41FE-9960-3A7762AB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3475F-9BF9-4A34-A492-8D84C20A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65B97-2D04-4142-89CD-22B3FF50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172B9-8FB9-4E82-BF93-401DD1A6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E0470-AB80-4E1C-B4F4-B0637A0D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C2112-DB85-48AC-B25C-7A031360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AD0B9-D61A-4C8C-8254-7B520B49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4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AA94-09C2-484E-A6F1-198B1D29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A7A4-D6C5-4164-A53A-63D93DD0B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29CEA-FBA3-4EDD-B1E9-B7BC5D2E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7F688-60A6-4F65-8778-3BB85E58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90E1E-6F9F-488E-90DE-C04B3B43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15890-C8B2-4712-9A05-FD39D3F4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113D-1DE6-4802-B8DB-CAD15F3B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80B1D-F916-43BD-A9E6-9BD110AAB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520D1-639F-4222-9F3A-B9B862D45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0A5DB-914D-49E6-B2DC-72125550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2CB69-A526-4DF7-9F08-E1F57066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A9D8F-BB3F-4C3B-9F60-FC265AFE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0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792D5-C0D8-4782-AD4D-F31BAE83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C50E-FF98-4791-852E-C4CBF3D5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B58BC-29D6-4CD6-A29A-26C63A083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A43B-67BA-4AA1-893D-BA7F5355A09E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7C64-E0AA-42C2-A8B5-A4D897968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D43D-112E-468D-ADDE-F844CD93F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A6EA-9552-4536-BD60-C3826BE64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9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D0A403-9ED5-4684-8A54-08E6A0A8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11" y="0"/>
            <a:ext cx="691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1C51F-7BF6-4DD8-99B8-B721B063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5" y="0"/>
            <a:ext cx="693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090EA-5DD3-4055-9295-26278547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20" y="0"/>
            <a:ext cx="796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C8796-D1E8-4465-B0BA-A5133F83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49" y="0"/>
            <a:ext cx="717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5534C-B26E-4C43-8EAF-017284EB8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07" y="0"/>
            <a:ext cx="7023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2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8DB128-8219-47F6-95A1-DDBEDF63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79" y="0"/>
            <a:ext cx="6401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3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CDB7EB-4CA1-4BAD-82F4-04C975DD6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38" y="0"/>
            <a:ext cx="7073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Klász Viki</dc:creator>
  <cp:lastModifiedBy>Klász Viki</cp:lastModifiedBy>
  <cp:revision>6</cp:revision>
  <dcterms:created xsi:type="dcterms:W3CDTF">2023-08-28T08:48:02Z</dcterms:created>
  <dcterms:modified xsi:type="dcterms:W3CDTF">2023-09-01T13:59:31Z</dcterms:modified>
</cp:coreProperties>
</file>